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F8387-A07A-4B02-9AB0-564B38F301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04A49-550D-4553-A6C0-60909A0C4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FAE9E-BBF4-4724-8E10-75FCB36EF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2BE2D-21F9-4190-8754-53D4F6DCA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852C7-2A3B-4EC2-839A-9CED962B5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00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BFD13-51BF-4A89-886F-9A9056A47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DEA3F4-EA14-429B-9A41-13F3BCFE0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BAB8F-6DAD-409F-8C8F-28E77FDA5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1F27E-A2E8-4534-8BA3-0EB29C64C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27D09-E026-487A-88F7-F514BB20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100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3D9863-B0AF-4B53-834F-35B7F53335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0041F8-2EF0-4725-9E0F-B8D792CBB3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8AEF8-2655-488F-9BF7-44541ECA2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3AA3B-FBD5-477A-9B14-CADF6DA62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38141-3017-421E-B860-268372ED0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842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802BD-0A17-48D0-A498-63EFA1ADA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A5F66-5DFC-420F-B101-8DF9FC1AB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F3415-3413-4D4C-9C23-D00E6E682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95C52-BB9C-494C-9058-223D41664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05AF4-253C-4ACC-A07A-AD70EDA91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502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F4A40-3172-40A1-9327-90E91786D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417F72-49E2-46DB-B6ED-ED83BF598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06DDB-8547-45F5-8689-C79E50AFD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BB6E0-88D8-439C-BAE5-28DF66BBF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69E6B-E4A8-4362-8F1A-FDB57AFAE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88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D33C7-378C-40CA-AD62-23AE52002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0632A-CD8C-4ADC-90A8-AA2CC84BBE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47852-D2A4-45D1-856F-30709C706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031026-6568-4E8B-8198-08414CBD4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82411F-E414-43CD-AC41-E9B57416D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D8060D-BEF9-47FF-8212-EE4526451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25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C7DE6-737C-4CC9-8A57-1CAFA3AAC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0BBDF4-4C8C-47CC-BFBC-D3E3E9B3D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83DCEF-7502-41BB-AF60-195B7FDDC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93A14A-1B79-4734-A65C-0E362E7E1C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6D03A0-833A-4AA8-B594-B1AFA618AD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965737-75F1-46B9-A4AF-3F7BC5597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C5F64E-9EC8-4265-B64B-24579A786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F4D48B-B639-40A5-A0E4-591071FFA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371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FE678-61E2-4AC5-971F-D64DC60EF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A99008-D664-4B97-ACED-AC19C2482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8575CF-26F8-4BA7-B3A0-B3C84FA44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4F0CAC-49CB-4831-964F-27CD7F44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838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6A92C2-343C-4BDA-8136-AB4391549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F59678-FDD0-46EB-8DE1-0FDCD72D5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B282C-8F9A-4DE2-9B1B-E161A2197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36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F5DD4-EA7F-41D6-9664-90BFDF38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CC52E-E3E1-4F48-A961-1B81C8D88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50A05-C614-47BE-8D0B-7490BBB482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332B87-ACC8-4724-A02B-FD3C5E134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568B68-83E7-4CBC-A1CD-908AFD6B3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D1A60-1395-4580-99D3-00EB0F74B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257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ABCC5-E7B3-4AE2-A476-73A5FE71E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F9E92B-3762-4DAE-85F8-E7CE1B2C4B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C4AABC-8F42-49EA-BCB4-C96035E1A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8337F4-40A1-4B01-8CC3-D499A1509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C79443-8FBC-4B76-9FDE-0FF493C79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83A69-10C3-40BA-B469-DBC1442B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309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7D6AD7-C1A5-40E3-8D4F-D10546895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A7CAB-BE68-4290-B4B5-5346D2DF77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29418-41ED-449F-989F-BC562A676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BA65CC-90F1-4C86-88FA-900C44F90A93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E2C45-FEC4-4868-9F55-7CD42B87C7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4FA70-C2B9-4819-AAE8-55A6297CFD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803C0-9EC5-4972-BA87-1CDCD6604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15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A641E61-16F1-4C1E-A9C2-86F6CF741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23" y="115158"/>
            <a:ext cx="11666069" cy="53889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 descr="A close up of some food&#10;&#10;Description automatically generated with low confidence">
            <a:extLst>
              <a:ext uri="{FF2B5EF4-FFF2-40B4-BE49-F238E27FC236}">
                <a16:creationId xmlns:a16="http://schemas.microsoft.com/office/drawing/2014/main" id="{A55F974F-11D7-48AF-97B7-569BA7A3F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9975" y="3804333"/>
            <a:ext cx="2938509" cy="29385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 descr="A picture containing food, plate, breakfast, fruit&#10;&#10;Description automatically generated">
            <a:extLst>
              <a:ext uri="{FF2B5EF4-FFF2-40B4-BE49-F238E27FC236}">
                <a16:creationId xmlns:a16="http://schemas.microsoft.com/office/drawing/2014/main" id="{F1B3AE51-707E-4F92-A000-7AC276F7FD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39435" y="3728872"/>
            <a:ext cx="2948473" cy="29484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 descr="A bowl of food&#10;&#10;Description automatically generated with medium confidence">
            <a:extLst>
              <a:ext uri="{FF2B5EF4-FFF2-40B4-BE49-F238E27FC236}">
                <a16:creationId xmlns:a16="http://schemas.microsoft.com/office/drawing/2014/main" id="{8192E68E-15D3-406F-94E6-5547987F50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52565" y="3613463"/>
            <a:ext cx="3129379" cy="31293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589CF6-277B-4BE8-B1F6-00BA9AD59A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76025" y="3728872"/>
            <a:ext cx="3089429" cy="30894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64456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Liu, Wenyao</dc:creator>
  <cp:lastModifiedBy>Liu, Wenyao</cp:lastModifiedBy>
  <cp:revision>2</cp:revision>
  <dcterms:created xsi:type="dcterms:W3CDTF">2021-11-26T02:44:11Z</dcterms:created>
  <dcterms:modified xsi:type="dcterms:W3CDTF">2021-11-26T03:11:16Z</dcterms:modified>
</cp:coreProperties>
</file>

<file path=docProps/thumbnail.jpeg>
</file>